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5" autoAdjust="0"/>
    <p:restoredTop sz="94715" autoAdjust="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C48C9-FB43-4FBA-A455-09A1F6B43ACC}" type="datetimeFigureOut">
              <a:rPr lang="hu-HU" smtClean="0"/>
              <a:pPr/>
              <a:t>2010.07.30.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09CEE-DB97-4581-A32C-6E5DB402CF9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714511"/>
          </a:xfrm>
        </p:spPr>
        <p:txBody>
          <a:bodyPr/>
          <a:lstStyle/>
          <a:p>
            <a:r>
              <a:rPr lang="hu-HU" dirty="0" smtClean="0"/>
              <a:t>Tó közi Vadásztársaság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 descr="Kép 07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182" y="1785926"/>
            <a:ext cx="9188182" cy="50720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>
                <a:solidFill>
                  <a:srgbClr val="FF0000"/>
                </a:solidFill>
              </a:rPr>
              <a:t>A vadászat etikai kódexe,elvei:</a:t>
            </a:r>
            <a:endParaRPr lang="hu-HU" sz="3600" dirty="0">
              <a:solidFill>
                <a:srgbClr val="FF0000"/>
              </a:solidFill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3500" dirty="0"/>
              <a:t>A vadászat, mint a legősibb emberi tevékenység egyike, az ember és a természet különleges kapcsolatát jelenti Ezt a kapcsolatot együttesen alakítják és szabályozzák az ösztönök, a hagyományok és a törvények.</a:t>
            </a:r>
            <a:endParaRPr lang="hu-HU" sz="3500" dirty="0" smtClean="0"/>
          </a:p>
          <a:p>
            <a:r>
              <a:rPr lang="hu-HU" sz="3500" dirty="0"/>
              <a:t> A vadászat szenvedély sport, szakma és gazdasági tevékenység egyidejűleg, melynek céljait, módszereit és kereteit a mindenkori politikai társadalmi és gazdasági viszonyok határozzák meg.</a:t>
            </a:r>
            <a:endParaRPr lang="hu-HU" sz="3500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A természetért érzett felelősség elve</a:t>
            </a:r>
            <a:r>
              <a:rPr lang="hu-HU" dirty="0"/>
              <a:t>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u-HU" dirty="0"/>
              <a:t>A természet a vad számára élőhely, az ember számára pedig </a:t>
            </a:r>
            <a:r>
              <a:rPr lang="hu-HU" dirty="0" smtClean="0"/>
              <a:t>életfeltétel Éppen </a:t>
            </a:r>
            <a:r>
              <a:rPr lang="hu-HU" dirty="0"/>
              <a:t>ezért:</a:t>
            </a:r>
            <a:endParaRPr lang="hu-HU" dirty="0" smtClean="0"/>
          </a:p>
          <a:p>
            <a:r>
              <a:rPr lang="hu-HU" dirty="0"/>
              <a:t> Az igaz vadász nem csak szereti és csodálja, de ismeri is a természetet. Folyamatos képzéssel önképzéssel fejleszti természettudományos ismereteit, melyek nélkül nem igazodhat el az erdők, mezők és vizek sokszínű és bonyolult életközösségében.</a:t>
            </a:r>
            <a:endParaRPr lang="hu-HU" dirty="0" smtClean="0"/>
          </a:p>
          <a:p>
            <a:r>
              <a:rPr lang="hu-HU" dirty="0"/>
              <a:t> Ismeri és betartja a természet- és környezetvédelmi előírásokat, törvényeket és rendeleteket.</a:t>
            </a:r>
            <a:endParaRPr lang="hu-HU" dirty="0" smtClean="0"/>
          </a:p>
          <a:p>
            <a:r>
              <a:rPr lang="hu-HU" dirty="0"/>
              <a:t> Ismeri , óvja és védi a védelem alatt álló állatokat és növényeket.</a:t>
            </a:r>
            <a:endParaRPr lang="hu-HU" dirty="0" smtClean="0"/>
          </a:p>
          <a:p>
            <a:r>
              <a:rPr lang="hu-HU" dirty="0"/>
              <a:t> A vadászható fajok általános leírását, magatartását, táplálkozását, szaporodásbiológiáját, betegségeit különösképpen ismeri.</a:t>
            </a:r>
            <a:endParaRPr lang="hu-HU" dirty="0" smtClean="0"/>
          </a:p>
          <a:p>
            <a:r>
              <a:rPr lang="hu-HU" dirty="0"/>
              <a:t> Egyedeket ejt el, de a fajokat védi.</a:t>
            </a:r>
            <a:endParaRPr lang="hu-HU" dirty="0" smtClean="0"/>
          </a:p>
          <a:p>
            <a:r>
              <a:rPr lang="hu-HU" dirty="0"/>
              <a:t> Őrzi és védi az erdők, mezők és vizek tisztaságát, lehetőségeihez képest mérten részt vesz a szennyeződések és károk elhárításában.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A hozzáértés és a szaktudás elve</a:t>
            </a:r>
            <a:br>
              <a:rPr lang="es-ES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 vadászat a vad elejtésére irányuló céltudatos </a:t>
            </a:r>
            <a:r>
              <a:rPr lang="hu-HU" dirty="0" smtClean="0"/>
              <a:t>tevékenység az igazi </a:t>
            </a:r>
            <a:r>
              <a:rPr lang="hu-HU" dirty="0"/>
              <a:t>vadász a vadászható fajok szakértő ismerője, különös tekintettel a lehetőségi alapelvekre. A vadfajok nemét, életkorát, trófeaminőségét, egészségi állapotát minden vadásznak egyértelműen fel kell ismerni, illetve el kell tudni bírálni.</a:t>
            </a:r>
            <a:endParaRPr lang="hu-HU" dirty="0" smtClean="0"/>
          </a:p>
          <a:p>
            <a:r>
              <a:rPr lang="hu-HU" dirty="0"/>
              <a:t> Pontosan kell ismerni és maradéktalanul be kell tartani a vadászattal kapcsolatos törvényeket, rendeleteket, vadásztársasági, illetve üzemi szabályokat és előírásokat.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Az állatok méltóságának elve</a:t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u-HU" dirty="0"/>
              <a:t>Vad elejtésére csak a törvények és rendeletek keretei között, az adott vadászterület vadgazdálkodási terveinek megfelelően, gondos és szakszerű kiválasztás alapján, a helyszín és a körülmények alapos ismeretében, az arra alkalmas törvényes eszközzel kerülhet sor.</a:t>
            </a:r>
            <a:endParaRPr lang="hu-HU" dirty="0" smtClean="0"/>
          </a:p>
          <a:p>
            <a:r>
              <a:rPr lang="hu-HU" dirty="0"/>
              <a:t> Az erkölcsös vadász nem kockáztat, nem lő túl messzire és bizonytalan helyzetekben, mert az állat sebzését és minden szenvedését kerülni kell.</a:t>
            </a:r>
            <a:endParaRPr lang="hu-HU" dirty="0" smtClean="0"/>
          </a:p>
          <a:p>
            <a:r>
              <a:rPr lang="hu-HU" dirty="0"/>
              <a:t> Az elejtett vadat illesse tisztelet - fajtától, nemétől, trófeaminőségétől függetlenül.</a:t>
            </a:r>
            <a:endParaRPr lang="hu-HU" dirty="0" smtClean="0"/>
          </a:p>
          <a:p>
            <a:r>
              <a:rPr lang="hu-HU" dirty="0"/>
              <a:t> Az elejtett vad szakszerű zsigerelése, rendbetétele és kezelése egyrészt értékmentés, másrészt tiszteletadás.</a:t>
            </a:r>
            <a:endParaRPr lang="hu-HU" dirty="0" smtClean="0"/>
          </a:p>
          <a:p>
            <a:r>
              <a:rPr lang="hu-HU" dirty="0"/>
              <a:t> A sebzett vad szakszerű és állhatatos </a:t>
            </a:r>
            <a:r>
              <a:rPr lang="hu-HU" dirty="0" smtClean="0"/>
              <a:t>után keresése </a:t>
            </a:r>
            <a:r>
              <a:rPr lang="hu-HU" dirty="0"/>
              <a:t>lelkiismereti kötelesség.</a:t>
            </a:r>
            <a:endParaRPr lang="hu-HU" dirty="0" smtClean="0"/>
          </a:p>
          <a:p>
            <a:r>
              <a:rPr lang="hu-HU" dirty="0"/>
              <a:t> A megtalált sebzett vadat az arra legalkalmasabb eszközzel és módon haladéktalanul meg kell szabadítani kínjaitól.</a:t>
            </a:r>
            <a:endParaRPr lang="hu-HU" dirty="0" smtClean="0"/>
          </a:p>
          <a:p>
            <a:r>
              <a:rPr lang="hu-HU" dirty="0"/>
              <a:t> Az etetőhelyeken tilos vadászni!</a:t>
            </a:r>
            <a:endParaRPr lang="hu-HU" dirty="0" smtClean="0"/>
          </a:p>
          <a:p>
            <a:r>
              <a:rPr lang="hu-HU" dirty="0"/>
              <a:t> Az igazi vadász ugyanakkor részt vesz a vadállomány védelmében, etetésében, természeti katasztrófák estén a veszélyeztetett egyedek mentésében.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Az esélyadás, az önmérséklet és az önfegyelmezés elve.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A vadászat végső célja a vad elejtése és birtokbavétele, de nem minden eszközzel és minden áron!Nem a teríték nagysága dicséri a vadászt! A mennyiségi eredmények, a rekordok hajhászása alantas ösztönökre utal. A vadászélmény szempontjából az elejtés körülményei, a vad megszerzéséért hozott áldozatok a </a:t>
            </a:r>
            <a:r>
              <a:rPr lang="hu-HU" dirty="0" err="1"/>
              <a:t>a</a:t>
            </a:r>
            <a:r>
              <a:rPr lang="hu-HU" dirty="0"/>
              <a:t> </a:t>
            </a:r>
            <a:r>
              <a:rPr lang="hu-HU" dirty="0" err="1"/>
              <a:t>meghatározóak.A</a:t>
            </a:r>
            <a:r>
              <a:rPr lang="hu-HU" dirty="0"/>
              <a:t> vadászirigység éppen azt öli ki a vadászatból, ami a lényege. Örülni kell mások sikereinek!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A hagyományápolás elve</a:t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 vadászavatás, a legősibb hagyományok egyike, kollektív öröm és egyéni büszkeség. A vadászavatás tartalma a befogadás, az elismerés. A vadászat sokrétű és sokszínű emberi kapcsolatokat is értékként kezeli. Tiszteli az időseket, segíti a fiatalokat, aktív felelősség- és szerepvállalással támogatja a kollektíva közösségi életét szervező, a vadgazdálkodást irányító egyesületi és gazdasági vezetőket.</a:t>
            </a:r>
            <a:endParaRPr lang="hu-HU" dirty="0" smtClean="0"/>
          </a:p>
          <a:p>
            <a:r>
              <a:rPr lang="hu-HU" dirty="0"/>
              <a:t> Szép és megőrzendő hagyományaink egyike a vendéghívás. A vendég érkezése ünneppé teszi a hétköznapot. Vendéget hívni azonban felelősség is. A vendég fogadását gondosan elő kell készíteni, programját körültekintően kell szervezni. A vendéghívás és fogadás ugyanakkor nem szolgálhat önző egyéni érdekeket.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A biztonság elve</a:t>
            </a:r>
            <a:r>
              <a:rPr lang="hu-HU" b="1" dirty="0" smtClean="0"/>
              <a:t/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/>
              <a:t>A vadász </a:t>
            </a:r>
            <a:r>
              <a:rPr lang="hu-HU" b="1" dirty="0"/>
              <a:t>szerszáma</a:t>
            </a:r>
            <a:r>
              <a:rPr lang="hu-HU" dirty="0"/>
              <a:t> a fegyver. A fegyver egyrészt hatalom más életek felett, másrészt önmagunkat és másokat is veszélyeztető eszköz. Éppen ezért:</a:t>
            </a:r>
            <a:endParaRPr lang="hu-HU" dirty="0" smtClean="0"/>
          </a:p>
          <a:p>
            <a:r>
              <a:rPr lang="hu-HU" dirty="0"/>
              <a:t> A fegyverviselés és a fegyverhasználat alapkövetelménye a tökéletes hozzáértés és a kiegyensúlyozott, szilárd erkölcsiség.</a:t>
            </a:r>
            <a:endParaRPr lang="hu-HU" dirty="0" smtClean="0"/>
          </a:p>
          <a:p>
            <a:r>
              <a:rPr lang="hu-HU" dirty="0"/>
              <a:t> A vadász semmilyen körülmények között sem veszélyeztetheti mások biztonságát. A biztonság elve kizárja a legkisebb kockázat vállalásának jogosságát is.</a:t>
            </a:r>
            <a:endParaRPr lang="hu-HU" dirty="0" smtClean="0"/>
          </a:p>
          <a:p>
            <a:r>
              <a:rPr lang="hu-HU" dirty="0"/>
              <a:t> A vadászat előtt vagy közben törvényileg tiltott, morálisan elítélendő az alkoholfogyasztás.</a:t>
            </a:r>
            <a:endParaRPr lang="hu-HU" dirty="0" smtClean="0"/>
          </a:p>
          <a:p>
            <a:r>
              <a:rPr lang="hu-HU" dirty="0"/>
              <a:t> A vadász fegyverének ápoltnak, tisztának, ellenőrzöttnek és műszakilag tökéletesnek kell lennie.</a:t>
            </a:r>
            <a:endParaRPr lang="hu-HU" dirty="0" smtClean="0"/>
          </a:p>
          <a:p>
            <a:r>
              <a:rPr lang="hu-HU" dirty="0" smtClean="0"/>
              <a:t>Lövést </a:t>
            </a:r>
            <a:r>
              <a:rPr lang="hu-HU" dirty="0"/>
              <a:t>tehát csak megfelelő látási viszonyok mellett, gondosan ellenőrzött terepen, jól látható és egyértelműen felismert vadra szabad leadni. Az elszalasztott lehetőség megismételhető, az </a:t>
            </a:r>
            <a:r>
              <a:rPr lang="hu-HU" b="1" dirty="0"/>
              <a:t>elengedett</a:t>
            </a:r>
            <a:r>
              <a:rPr lang="hu-HU" dirty="0"/>
              <a:t> lövedék azonban többé már sohasem fordítható vissza!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327</Words>
  <Application>Microsoft Office PowerPoint</Application>
  <PresentationFormat>Diavetítés a képernyőre (4:3 oldalarány)</PresentationFormat>
  <Paragraphs>36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Tó közi Vadásztársaság</vt:lpstr>
      <vt:lpstr>A vadászat etikai kódexe,elvei:</vt:lpstr>
      <vt:lpstr>A természetért érzett felelősség elve.</vt:lpstr>
      <vt:lpstr>A hozzáértés és a szaktudás elve </vt:lpstr>
      <vt:lpstr>Az állatok méltóságának elve </vt:lpstr>
      <vt:lpstr>Az esélyadás, az önmérséklet és az önfegyelmezés elve. </vt:lpstr>
      <vt:lpstr>A hagyományápolás elve </vt:lpstr>
      <vt:lpstr>A biztonság elve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Tó közi Vadásztársaság</dc:title>
  <dc:creator>Kati</dc:creator>
  <cp:lastModifiedBy>Kati</cp:lastModifiedBy>
  <cp:revision>11</cp:revision>
  <dcterms:created xsi:type="dcterms:W3CDTF">2010-07-10T16:26:19Z</dcterms:created>
  <dcterms:modified xsi:type="dcterms:W3CDTF">2010-07-30T14:11:38Z</dcterms:modified>
</cp:coreProperties>
</file>